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SRP+EowgQJLMo0VCtvKS9h4cq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4"/>
  </p:normalViewPr>
  <p:slideViewPr>
    <p:cSldViewPr snapToGrid="0">
      <p:cViewPr>
        <p:scale>
          <a:sx n="90" d="100"/>
          <a:sy n="90" d="100"/>
        </p:scale>
        <p:origin x="2214" y="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1a61115bb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" name="Google Shape;15;g31a61115b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" name="Google Shape;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" name="Google Shape;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g31a61115bb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9143999" cy="754655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g31a61115bb9_0_0"/>
          <p:cNvSpPr txBox="1"/>
          <p:nvPr/>
        </p:nvSpPr>
        <p:spPr>
          <a:xfrm>
            <a:off x="209319" y="-407622"/>
            <a:ext cx="8218585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Pacote de trabalho 3 - Recursos Educativos Interativos Abertos MAYA: programa de mentoria, currículo de formação, ferramentas interativas</a:t>
            </a: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200" b="1" i="0" u="none" strike="noStrike" cap="none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sp>
        <p:nvSpPr>
          <p:cNvPr id="19" name="Google Shape;19;g31a61115bb9_0_0"/>
          <p:cNvSpPr txBox="1"/>
          <p:nvPr/>
        </p:nvSpPr>
        <p:spPr>
          <a:xfrm>
            <a:off x="440676" y="2632151"/>
            <a:ext cx="5822414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Currículo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Formação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24;p2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2"/>
          <p:cNvSpPr txBox="1"/>
          <p:nvPr/>
        </p:nvSpPr>
        <p:spPr>
          <a:xfrm>
            <a:off x="278780" y="2558482"/>
            <a:ext cx="8655900" cy="520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Projeto 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MAYA: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Capacitar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Mulheres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Jovens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Através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do </a:t>
            </a:r>
            <a:r>
              <a:rPr lang="en-US" sz="1800" b="1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Método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Montessori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foi concebido para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apoiar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desfavorecidas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particularmente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as que não estão 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estudar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trabalhar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ou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formação (NEET). Ao adaptar os princípios Montessori à aprendizagem de adultos, o projeto promove o desenvolvimento pessoal, a inclusão social e o crescimento profissional. Esta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abordagem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enfatiza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o respeito, a autonomia e o apoio emocional, incentivando a participação ativa no processo de aprendizagem.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 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Grupo-alvo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Currículo de Formação MAYA destina-se principalmente 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trabalhadores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juventude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educadores de adultos, formadores e outros profissionais que trabalham diretamente com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desfavorecidas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em particular as NEET. Estes profissionais desempenham um papel fundamental ao ajudar as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a regressar à educação, a desenvolver competências essenciais para a vida e a preparar-se para o mercado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trabalho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Um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dirty="0" err="1">
                <a:latin typeface="Arabic Typesetting"/>
                <a:ea typeface="Arabic Typesetting"/>
                <a:cs typeface="Arabic Typesetting"/>
                <a:sym typeface="Arabic Typesetting"/>
              </a:rPr>
              <a:t>s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egundo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grupo-alvo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é composto por decisores políticos, ONGs,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organizações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comunitárias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centros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 formação que podem incorporar o currículo nos seus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programas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para garantir um impacto mais alargado.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 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587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26" name="Google Shape;26;p2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357149" y="1210429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 txBox="1"/>
          <p:nvPr/>
        </p:nvSpPr>
        <p:spPr>
          <a:xfrm>
            <a:off x="278780" y="1652256"/>
            <a:ext cx="787717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Introdução ao Projeto MAYA</a:t>
            </a:r>
            <a:endParaRPr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1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1"/>
          <p:cNvSpPr txBox="1"/>
          <p:nvPr/>
        </p:nvSpPr>
        <p:spPr>
          <a:xfrm>
            <a:off x="367991" y="2657496"/>
            <a:ext cx="8137032" cy="32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consórcio MAYA é composto por parceiros da Turquia, Áustria, Portugal e Itália, com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conhecimento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especializado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diversificado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na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educação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 adultos, capacitação de jovens e inclusão social. Cada país contribui com perspetivas únicas e melhores práticas: 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Turquia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traz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uma sólida experiência no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envolvimento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juvenil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; a Áustria possui conhecimentos especializados em desenvolvimento curricular e gestão de projetos; Portugal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aporta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abordagens inovadoras para a aprendizagem comunitária;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Itália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possui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1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know how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sobre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a aplicação dos princípios Montessori em contextos de educação de adultos.</a:t>
            </a:r>
            <a:endParaRPr sz="1800" dirty="0"/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Esta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colaboração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transnacional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garante que 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currículo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é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academicamente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sólido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relevante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em diferentes ambientes socioculturais. Os esforços colaborativos do consórcio enriquecem o currículo, tornando-o adaptável e inclusivo para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desfavorecidas na Europa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587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36" name="Google Shape;36;p1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357149" y="1210429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"/>
          <p:cNvSpPr txBox="1"/>
          <p:nvPr/>
        </p:nvSpPr>
        <p:spPr>
          <a:xfrm>
            <a:off x="245326" y="1663577"/>
            <a:ext cx="861989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papel do consórcio e a importância do currículo</a:t>
            </a: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Google Shape;44;p3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3"/>
          <p:cNvSpPr txBox="1"/>
          <p:nvPr/>
        </p:nvSpPr>
        <p:spPr>
          <a:xfrm>
            <a:off x="478463" y="2615609"/>
            <a:ext cx="8272131" cy="356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currículo de formação desempenha um papel central no Projeto MAYA, servindo como a principal ferramenta educativa que transforma os objetivos do projeto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impacto</a:t>
            </a: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;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fornece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uma estrutura comum para 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formação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nos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países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parceiros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:</a:t>
            </a:r>
            <a:endParaRPr sz="1800" dirty="0"/>
          </a:p>
          <a:p>
            <a:pPr marL="285750" lvl="3" indent="-285750" algn="just">
              <a:lnSpc>
                <a:spcPct val="107000"/>
              </a:lnSpc>
              <a:spcBef>
                <a:spcPts val="8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garante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qualidade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consistência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transferibilidade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dos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métodos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;</a:t>
            </a:r>
            <a:endParaRPr sz="1800" dirty="0"/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adapta abordagens inspiradas em Montessori aos contextos de aprendizagem de adultos; </a:t>
            </a:r>
            <a:endParaRPr sz="1800" dirty="0"/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constitui a base do Guia para a Aprendizagem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Personalizada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que ajuda os formadores a adaptar a educação às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necessidades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individuais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;</a:t>
            </a:r>
            <a:endParaRPr sz="1800" dirty="0"/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cria um recurso sustentável que pode ser utilizado para além da duração do projeto.</a:t>
            </a:r>
            <a:endParaRPr sz="1800" dirty="0"/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Através deste currículo, os parceiros do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consórcio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capacitam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mesmo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tempo,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trabalhadores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juventude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as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,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garantindo que o projeto contribui para a educação inclusiva, a igualdade de oportunidades e a mudança social de longo prazo. </a:t>
            </a:r>
            <a:endParaRPr sz="16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46" name="Google Shape;46;p3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534550" y="1275675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3"/>
          <p:cNvSpPr txBox="1"/>
          <p:nvPr/>
        </p:nvSpPr>
        <p:spPr>
          <a:xfrm>
            <a:off x="245327" y="1654157"/>
            <a:ext cx="889867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papel do consórcio e a importância do currículo</a:t>
            </a: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7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7"/>
          <p:cNvSpPr txBox="1"/>
          <p:nvPr/>
        </p:nvSpPr>
        <p:spPr>
          <a:xfrm>
            <a:off x="160954" y="2453673"/>
            <a:ext cx="8822092" cy="3834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currículo é composto por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sete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módulos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cada um cobrindo um aspeto fundamental da aprendizagem de adultos inspirada em Montessori.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1. Personalização e co-concepção da educação;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aprendizagem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observacional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2. Abordagem participativa e comunidades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aprendentes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lvl="0"/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3. </a:t>
            </a:r>
            <a:r>
              <a:rPr lang="en-US" sz="1800" dirty="0" err="1">
                <a:latin typeface="Arabic Typesetting"/>
                <a:ea typeface="Arabic Typesetting"/>
                <a:cs typeface="Arabic Typesetting"/>
                <a:sym typeface="Arabic Typesetting"/>
              </a:rPr>
              <a:t>E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stímulo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intelectual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dirty="0" err="1">
                <a:latin typeface="Arabic Typesetting"/>
                <a:ea typeface="Arabic Typesetting"/>
                <a:cs typeface="Arabic Typesetting"/>
                <a:sym typeface="Arabic Typesetting"/>
              </a:rPr>
              <a:t>adultos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dirty="0" err="1">
                <a:latin typeface="Arabic Typesetting"/>
                <a:ea typeface="Arabic Typesetting"/>
                <a:cs typeface="Arabic Typesetting"/>
                <a:sym typeface="Arabic Typesetting"/>
              </a:rPr>
              <a:t>aprendentes</a:t>
            </a:r>
            <a:r>
              <a:rPr lang="en-US" sz="1800" dirty="0"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4. Desenvolvimento dos sentidos e abordagem tátil; envolvimento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tecnologias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5. Inteligência emocional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aprendizagem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socioemocional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6. Monitorização do progresso – observação e avaliação do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aprendente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adulto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7. Criação de um plano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aprendizagem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pessoal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Em conjunto, estes módulos formam um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programa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 formação abrangente que fornece aos profissionais que trabalham com jovens ferramentas e métodos inovadores e capacita as jovens a assumirem o controlo das suas jornadas de aprendizagem. Ao envolverem-se neste currículo, os educadores 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aprendentes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contribuirão para uma educação mais inclusiva e para a igualdade de oportunidades no mercado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trabalho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em toda a Europa.</a:t>
            </a:r>
            <a:endParaRPr sz="16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56" name="Google Shape;56;p7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357149" y="1210429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7"/>
          <p:cNvSpPr txBox="1"/>
          <p:nvPr/>
        </p:nvSpPr>
        <p:spPr>
          <a:xfrm>
            <a:off x="289932" y="1650380"/>
            <a:ext cx="93828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Introdução ao Currículo de Formação MAYA</a:t>
            </a:r>
            <a:endParaRPr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/>
        </p:nvSpPr>
        <p:spPr>
          <a:xfrm>
            <a:off x="290541" y="1615187"/>
            <a:ext cx="9782978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Introdução ao Currículo de Formação MAYA</a:t>
            </a:r>
            <a:endParaRPr sz="2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cxnSp>
        <p:nvCxnSpPr>
          <p:cNvPr id="65" name="Google Shape;65;p4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4"/>
          <p:cNvSpPr txBox="1"/>
          <p:nvPr/>
        </p:nvSpPr>
        <p:spPr>
          <a:xfrm>
            <a:off x="198304" y="2476536"/>
            <a:ext cx="8945695" cy="4275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Este currículo de formação é um dos principais resultados do projeto. Foi desenvolvido para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trabalhadores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da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juventude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, formadores e outros profissionais que trabalham com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mulheres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que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enfrentam barreiras à educação e ao emprego. O currículo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fornece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conteúdos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estruturados, ferramentas práticas e metodologias inovadoras para envolver mulheres NEET em experiências de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aprendizagem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relevantes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 empoderadoras. Combinando teoria e prática, oferece recursos presenciais e digitais.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Destina-se a ser implementado em vários ambientes de aprendizagem, tais como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centros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comunitários, contextos de formação profissional, contextos de educação não formal e plataformas de aprendizagem mista. Tem como objetivo: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dotar os educadores de métodos para criar sessões participativas e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centradas no aluno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;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apoiar as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jovens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na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construção da confiança, autonomia e competências transferíveis;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incentivar percursos de aprendizagem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personalizados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e adaptados às necessidades de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cada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aprendente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;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promover o crescimento social e emocional e o envolvimento comunitário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pic>
        <p:nvPicPr>
          <p:cNvPr id="67" name="Google Shape;67;p4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357149" y="1210429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/>
          <p:nvPr/>
        </p:nvSpPr>
        <p:spPr>
          <a:xfrm>
            <a:off x="546410" y="1605776"/>
            <a:ext cx="9335720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Como utilizar o currículo</a:t>
            </a: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 dirty="0">
              <a:solidFill>
                <a:srgbClr val="000000"/>
              </a:solidFill>
              <a:latin typeface="Arabic Typesetting"/>
              <a:ea typeface="Arabic Typesetting"/>
              <a:cs typeface="Arabic Typesetting"/>
              <a:sym typeface="Arabic Typesetting"/>
            </a:endParaRPr>
          </a:p>
        </p:txBody>
      </p:sp>
      <p:cxnSp>
        <p:nvCxnSpPr>
          <p:cNvPr id="75" name="Google Shape;75;p8"/>
          <p:cNvCxnSpPr/>
          <p:nvPr/>
        </p:nvCxnSpPr>
        <p:spPr>
          <a:xfrm>
            <a:off x="988043" y="2313616"/>
            <a:ext cx="2982540" cy="0"/>
          </a:xfrm>
          <a:prstGeom prst="straightConnector1">
            <a:avLst/>
          </a:prstGeom>
          <a:noFill/>
          <a:ln w="76200" cap="flat" cmpd="sng">
            <a:solidFill>
              <a:srgbClr val="C8365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8"/>
          <p:cNvSpPr txBox="1"/>
          <p:nvPr/>
        </p:nvSpPr>
        <p:spPr>
          <a:xfrm>
            <a:off x="198304" y="2476536"/>
            <a:ext cx="8945695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 currículo foi concebido para ser flexível e adaptável, de modo a que os formadores e as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organizações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possam implementá-lo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em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diversos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contextos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Contextos de educação não formal: Centros juvenis, ONGs e projetos comunitários podem utilizar os módulos para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organizar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workshops e sessões de formação.</a:t>
            </a:r>
            <a:endParaRPr sz="18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Programas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de formação profissional: os formadores podem integrar módulos específicos (por exemplo, Plano Educativo Pessoal e Inteligência Emocional) nos cursos de EFP existentes para apoiar a empregabilidade.</a:t>
            </a:r>
            <a:endParaRPr sz="18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Ambientes de aprendizagem mistos: O currículo pode ser utilizado tanto para a aprendizagem presencial como online, combinando atividades interativas com ferramentas digitais.</a:t>
            </a:r>
            <a:endParaRPr sz="18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Acompanhamento e mentoria individual: Os formadores podem utilizar o guia de aprendizagem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personalizado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para criar percursos de aprendizagem à medida de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cada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aprendente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abic Typesetting"/>
                <a:ea typeface="Arabic Typesetting"/>
                <a:cs typeface="Arabic Typesetting"/>
                <a:sym typeface="Arabic Typesetting"/>
              </a:rPr>
              <a:t>.</a:t>
            </a:r>
            <a:endParaRPr sz="1800" dirty="0"/>
          </a:p>
        </p:txBody>
      </p:sp>
      <p:pic>
        <p:nvPicPr>
          <p:cNvPr id="77" name="Google Shape;77;p8" descr="Immagine che contiene creatività, clipart, arte&#10;&#10;Descrizione generata automaticamente"/>
          <p:cNvPicPr preferRelativeResize="0"/>
          <p:nvPr/>
        </p:nvPicPr>
        <p:blipFill rotWithShape="1">
          <a:blip r:embed="rId3">
            <a:alphaModFix amt="20000"/>
          </a:blip>
          <a:srcRect r="68303"/>
          <a:stretch/>
        </p:blipFill>
        <p:spPr>
          <a:xfrm>
            <a:off x="6357149" y="1210429"/>
            <a:ext cx="2786852" cy="496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800" y="379424"/>
            <a:ext cx="1472757" cy="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9450" y="6334225"/>
            <a:ext cx="3925100" cy="52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961</Words>
  <Application>Microsoft Office PowerPoint</Application>
  <PresentationFormat>Apresentação no Ecrã (4:3)</PresentationFormat>
  <Paragraphs>63</Paragraphs>
  <Slides>7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Arabic Typesetting</vt:lpstr>
      <vt:lpstr>Arial</vt:lpstr>
      <vt:lpstr>Calibri</vt:lpstr>
      <vt:lpstr>Noto Sans Symbols</vt:lpstr>
      <vt:lpstr>3_Office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Bagus Barizi</dc:creator>
  <cp:keywords>, docId:7D8753322689860E99BFAE8178FD7545</cp:keywords>
  <cp:lastModifiedBy>Luis Gonçalo Baptista Pires</cp:lastModifiedBy>
  <cp:revision>3</cp:revision>
  <dcterms:created xsi:type="dcterms:W3CDTF">2019-07-04T02:04:35Z</dcterms:created>
  <dcterms:modified xsi:type="dcterms:W3CDTF">2026-03-11T16:41:43Z</dcterms:modified>
</cp:coreProperties>
</file>